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60" r:id="rId4"/>
    <p:sldId id="261" r:id="rId5"/>
    <p:sldId id="262" r:id="rId6"/>
    <p:sldId id="258" r:id="rId7"/>
    <p:sldId id="257" r:id="rId8"/>
    <p:sldId id="263" r:id="rId9"/>
    <p:sldId id="272" r:id="rId10"/>
    <p:sldId id="271" r:id="rId11"/>
    <p:sldId id="265" r:id="rId12"/>
    <p:sldId id="286" r:id="rId13"/>
    <p:sldId id="274" r:id="rId14"/>
    <p:sldId id="266" r:id="rId15"/>
    <p:sldId id="275" r:id="rId16"/>
    <p:sldId id="276" r:id="rId17"/>
    <p:sldId id="269" r:id="rId18"/>
    <p:sldId id="277" r:id="rId19"/>
    <p:sldId id="278" r:id="rId20"/>
    <p:sldId id="270" r:id="rId21"/>
    <p:sldId id="279" r:id="rId22"/>
    <p:sldId id="280" r:id="rId23"/>
    <p:sldId id="267" r:id="rId24"/>
    <p:sldId id="281" r:id="rId25"/>
    <p:sldId id="282" r:id="rId26"/>
    <p:sldId id="268" r:id="rId27"/>
    <p:sldId id="283" r:id="rId28"/>
    <p:sldId id="284" r:id="rId29"/>
    <p:sldId id="264" r:id="rId30"/>
    <p:sldId id="285" r:id="rId31"/>
    <p:sldId id="259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FFFFFF"/>
    <a:srgbClr val="FF0000"/>
    <a:srgbClr val="66FFFF"/>
    <a:srgbClr val="FF9900"/>
    <a:srgbClr val="AEF63A"/>
    <a:srgbClr val="9966FF"/>
    <a:srgbClr val="FF99FF"/>
    <a:srgbClr val="DE4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76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89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60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75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42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58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44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09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99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2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91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9271-A1E5-43D0-B3A2-932F08BE8F0A}" type="datetimeFigureOut">
              <a:rPr lang="es-ES" smtClean="0"/>
              <a:t>13/06/2020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E8A18-E512-4A48-8CE7-EFAD31D7E2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58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4.xml"/><Relationship Id="rId12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slide" Target="slide4.xml"/><Relationship Id="rId1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jpg"/><Relationship Id="rId9" Type="http://schemas.openxmlformats.org/officeDocument/2006/relationships/image" Target="../media/image14.png"/><Relationship Id="rId1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6.xml"/><Relationship Id="rId11" Type="http://schemas.openxmlformats.org/officeDocument/2006/relationships/image" Target="../media/image7.png"/><Relationship Id="rId5" Type="http://schemas.openxmlformats.org/officeDocument/2006/relationships/slide" Target="slide15.xml"/><Relationship Id="rId10" Type="http://schemas.openxmlformats.org/officeDocument/2006/relationships/image" Target="../media/image13.png"/><Relationship Id="rId4" Type="http://schemas.openxmlformats.org/officeDocument/2006/relationships/image" Target="../media/image6.jpg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4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9.xml"/><Relationship Id="rId12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8.xml"/><Relationship Id="rId11" Type="http://schemas.openxmlformats.org/officeDocument/2006/relationships/image" Target="../media/image12.png"/><Relationship Id="rId5" Type="http://schemas.openxmlformats.org/officeDocument/2006/relationships/image" Target="../media/image18.jpeg"/><Relationship Id="rId10" Type="http://schemas.openxmlformats.org/officeDocument/2006/relationships/slide" Target="slide4.xml"/><Relationship Id="rId4" Type="http://schemas.openxmlformats.org/officeDocument/2006/relationships/image" Target="../media/image6.jp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7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slide" Target="slide4.xml"/><Relationship Id="rId2" Type="http://schemas.openxmlformats.org/officeDocument/2006/relationships/audio" Target="../media/media8.mp3"/><Relationship Id="rId16" Type="http://schemas.openxmlformats.org/officeDocument/2006/relationships/image" Target="../media/image7.png"/><Relationship Id="rId1" Type="http://schemas.microsoft.com/office/2007/relationships/media" Target="../media/media8.mp3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slide" Target="slide22.xml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6.jpg"/><Relationship Id="rId9" Type="http://schemas.openxmlformats.org/officeDocument/2006/relationships/slide" Target="slide21.xml"/><Relationship Id="rId1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4.xml"/><Relationship Id="rId12" Type="http://schemas.openxmlformats.org/officeDocument/2006/relationships/image" Target="../media/image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25.xml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0" Type="http://schemas.openxmlformats.org/officeDocument/2006/relationships/slide" Target="slide4.xml"/><Relationship Id="rId4" Type="http://schemas.openxmlformats.org/officeDocument/2006/relationships/image" Target="../media/image6.jp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9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27.xml"/><Relationship Id="rId11" Type="http://schemas.openxmlformats.org/officeDocument/2006/relationships/image" Target="../media/image7.png"/><Relationship Id="rId5" Type="http://schemas.openxmlformats.org/officeDocument/2006/relationships/slide" Target="slide28.xml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3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12" Type="http://schemas.openxmlformats.org/officeDocument/2006/relationships/slide" Target="slide30.xml"/><Relationship Id="rId2" Type="http://schemas.openxmlformats.org/officeDocument/2006/relationships/audio" Target="../media/media11.mp3"/><Relationship Id="rId16" Type="http://schemas.openxmlformats.org/officeDocument/2006/relationships/image" Target="../media/image7.png"/><Relationship Id="rId1" Type="http://schemas.microsoft.com/office/2007/relationships/media" Target="../media/media11.mp3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6.jpg"/><Relationship Id="rId9" Type="http://schemas.openxmlformats.org/officeDocument/2006/relationships/image" Target="../media/image29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0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12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6.xml"/><Relationship Id="rId5" Type="http://schemas.openxmlformats.org/officeDocument/2006/relationships/slide" Target="slide11.xml"/><Relationship Id="rId10" Type="http://schemas.openxmlformats.org/officeDocument/2006/relationships/slide" Target="slide29.xml"/><Relationship Id="rId4" Type="http://schemas.openxmlformats.org/officeDocument/2006/relationships/slide" Target="slide8.xml"/><Relationship Id="rId9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6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6.jp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335361" y="2819738"/>
            <a:ext cx="12633647" cy="1380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 smtClean="0">
                <a:solidFill>
                  <a:srgbClr val="FF0066"/>
                </a:solidFill>
                <a:latin typeface="Rockwell Extra Bold" panose="02060903040505020403" pitchFamily="18" charset="0"/>
              </a:rPr>
              <a:t>COLABORACIÓN </a:t>
            </a:r>
            <a:r>
              <a:rPr lang="es-ES" sz="8800" dirty="0" smtClean="0">
                <a:solidFill>
                  <a:srgbClr val="FF0066"/>
                </a:solidFill>
                <a:latin typeface="Rockwell Extra Bold" panose="02060903040505020403" pitchFamily="18" charset="0"/>
              </a:rPr>
              <a:t>RECIPROCA</a:t>
            </a:r>
          </a:p>
          <a:p>
            <a:pPr algn="ctr"/>
            <a:r>
              <a:rPr lang="es-ES" sz="8800" dirty="0" smtClean="0">
                <a:solidFill>
                  <a:srgbClr val="FF0066"/>
                </a:solidFill>
                <a:latin typeface="Rockwell Extra Bold" panose="02060903040505020403" pitchFamily="18" charset="0"/>
              </a:rPr>
              <a:t>“JUEGO”</a:t>
            </a:r>
            <a:endParaRPr lang="es-MX" sz="8800" dirty="0">
              <a:solidFill>
                <a:srgbClr val="FF0066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0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73191" cy="685800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39483" cy="1050693"/>
          </a:xfrm>
          <a:prstGeom prst="rect">
            <a:avLst/>
          </a:prstGeom>
        </p:spPr>
      </p:pic>
      <p:pic>
        <p:nvPicPr>
          <p:cNvPr id="4" name="Imagen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912" y="5498304"/>
            <a:ext cx="1481456" cy="1207113"/>
          </a:xfrm>
          <a:prstGeom prst="rect">
            <a:avLst/>
          </a:prstGeom>
        </p:spPr>
      </p:pic>
      <p:pic>
        <p:nvPicPr>
          <p:cNvPr id="6" name="muy b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42" y="5695679"/>
            <a:ext cx="1804572" cy="1030313"/>
          </a:xfrm>
          <a:prstGeom prst="rect">
            <a:avLst/>
          </a:prstGeom>
        </p:spPr>
      </p:pic>
      <p:pic>
        <p:nvPicPr>
          <p:cNvPr id="3" name="Imagen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3814" y="224140"/>
            <a:ext cx="1268078" cy="871804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28" y="2959909"/>
            <a:ext cx="1950889" cy="2450804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18" y="2959909"/>
            <a:ext cx="1950889" cy="2450804"/>
          </a:xfrm>
          <a:prstGeom prst="rect">
            <a:avLst/>
          </a:prstGeom>
        </p:spPr>
      </p:pic>
      <p:pic>
        <p:nvPicPr>
          <p:cNvPr id="68" name="RECTANGULO AMARILL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28" y="236067"/>
            <a:ext cx="1950889" cy="2450804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46" y="224140"/>
            <a:ext cx="1956986" cy="2456901"/>
          </a:xfrm>
          <a:prstGeom prst="rect">
            <a:avLst/>
          </a:prstGeom>
        </p:spPr>
      </p:pic>
      <p:sp>
        <p:nvSpPr>
          <p:cNvPr id="87" name="Flecha 1">
            <a:hlinkClick r:id="rId13" action="ppaction://hlinksldjump"/>
          </p:cNvPr>
          <p:cNvSpPr/>
          <p:nvPr/>
        </p:nvSpPr>
        <p:spPr>
          <a:xfrm>
            <a:off x="1451429" y="2075543"/>
            <a:ext cx="464457" cy="348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TAPA1"/>
          <p:cNvSpPr/>
          <p:nvPr/>
        </p:nvSpPr>
        <p:spPr>
          <a:xfrm>
            <a:off x="1202028" y="236067"/>
            <a:ext cx="1965589" cy="2462731"/>
          </a:xfrm>
          <a:prstGeom prst="flowChartAlternateProcess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2" name="Flecha 2">
            <a:hlinkClick r:id="rId13" action="ppaction://hlinksldjump"/>
          </p:cNvPr>
          <p:cNvSpPr/>
          <p:nvPr/>
        </p:nvSpPr>
        <p:spPr>
          <a:xfrm>
            <a:off x="3541486" y="2075543"/>
            <a:ext cx="478971" cy="4789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TAPA 2"/>
          <p:cNvSpPr/>
          <p:nvPr/>
        </p:nvSpPr>
        <p:spPr>
          <a:xfrm>
            <a:off x="3414253" y="224139"/>
            <a:ext cx="1971314" cy="2456901"/>
          </a:xfrm>
          <a:prstGeom prst="flowChartAlternateProcess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Flecha 3">
            <a:hlinkClick r:id="rId14" action="ppaction://hlinksldjump"/>
          </p:cNvPr>
          <p:cNvSpPr/>
          <p:nvPr/>
        </p:nvSpPr>
        <p:spPr>
          <a:xfrm>
            <a:off x="1335315" y="4665241"/>
            <a:ext cx="580571" cy="5919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5" name="TAPA 3"/>
          <p:cNvSpPr/>
          <p:nvPr/>
        </p:nvSpPr>
        <p:spPr>
          <a:xfrm>
            <a:off x="1202027" y="2940588"/>
            <a:ext cx="1950889" cy="2460857"/>
          </a:xfrm>
          <a:prstGeom prst="flowChartAlternateProcess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6" name="Flecha 4">
            <a:hlinkClick r:id="rId13" action="ppaction://hlinksldjump"/>
          </p:cNvPr>
          <p:cNvSpPr/>
          <p:nvPr/>
        </p:nvSpPr>
        <p:spPr>
          <a:xfrm>
            <a:off x="3504104" y="4727477"/>
            <a:ext cx="478971" cy="4674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TAPA 4"/>
          <p:cNvSpPr/>
          <p:nvPr/>
        </p:nvSpPr>
        <p:spPr>
          <a:xfrm>
            <a:off x="3398456" y="2940588"/>
            <a:ext cx="1987111" cy="2470125"/>
          </a:xfrm>
          <a:prstGeom prst="flowChartAlternateProcess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Proceso alternativo 107"/>
          <p:cNvSpPr/>
          <p:nvPr/>
        </p:nvSpPr>
        <p:spPr>
          <a:xfrm>
            <a:off x="5718629" y="236067"/>
            <a:ext cx="4891314" cy="114876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ooper Black" panose="0208090404030B020404" pitchFamily="18" charset="0"/>
              </a:rPr>
              <a:t>Encuentra el círculo en las fichas moradas.</a:t>
            </a:r>
          </a:p>
        </p:txBody>
      </p:sp>
      <p:sp>
        <p:nvSpPr>
          <p:cNvPr id="109" name="Conector 108"/>
          <p:cNvSpPr/>
          <p:nvPr/>
        </p:nvSpPr>
        <p:spPr>
          <a:xfrm>
            <a:off x="6892805" y="2554514"/>
            <a:ext cx="2322286" cy="2406711"/>
          </a:xfrm>
          <a:prstGeom prst="flowChartConnector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Elipse 109"/>
          <p:cNvSpPr/>
          <p:nvPr/>
        </p:nvSpPr>
        <p:spPr>
          <a:xfrm>
            <a:off x="10767453" y="5484685"/>
            <a:ext cx="1320800" cy="1241307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Cooper Black" panose="0208090404030B020404" pitchFamily="18" charset="0"/>
              </a:rPr>
              <a:t>3</a:t>
            </a:r>
          </a:p>
        </p:txBody>
      </p:sp>
      <p:sp>
        <p:nvSpPr>
          <p:cNvPr id="111" name="Pentágono 110"/>
          <p:cNvSpPr/>
          <p:nvPr/>
        </p:nvSpPr>
        <p:spPr>
          <a:xfrm>
            <a:off x="4409839" y="6130906"/>
            <a:ext cx="4513943" cy="595086"/>
          </a:xfrm>
          <a:prstGeom prst="homePlat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NIVEL 1</a:t>
            </a:r>
          </a:p>
        </p:txBody>
      </p:sp>
      <p:pic>
        <p:nvPicPr>
          <p:cNvPr id="5" name="voice-2018-06-16-22-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49148" y="3343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7" grpId="0" animBg="1"/>
      <p:bldP spid="88" grpId="0" animBg="1"/>
      <p:bldP spid="88" grpId="1" animBg="1"/>
      <p:bldP spid="102" grpId="0" animBg="1"/>
      <p:bldP spid="103" grpId="0" animBg="1"/>
      <p:bldP spid="103" grpId="1" animBg="1"/>
      <p:bldP spid="104" grpId="0" animBg="1"/>
      <p:bldP spid="105" grpId="0" animBg="1"/>
      <p:bldP spid="105" grpId="1" animBg="1"/>
      <p:bldP spid="106" grpId="0" animBg="1"/>
      <p:bldP spid="107" grpId="0" animBg="1"/>
      <p:bldP spid="10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7" y="0"/>
            <a:ext cx="9144000" cy="6858000"/>
          </a:xfrm>
          <a:prstGeom prst="rect">
            <a:avLst/>
          </a:prstGeom>
        </p:spPr>
      </p:pic>
      <p:sp>
        <p:nvSpPr>
          <p:cNvPr id="3" name="Elipse 2">
            <a:hlinkClick r:id="rId5" action="ppaction://hlinksldjump"/>
          </p:cNvPr>
          <p:cNvSpPr/>
          <p:nvPr/>
        </p:nvSpPr>
        <p:spPr>
          <a:xfrm>
            <a:off x="10649244" y="168812"/>
            <a:ext cx="1359546" cy="801859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5" action="ppaction://hlinksldjump"/>
              </a:rPr>
              <a:t>Menú</a:t>
            </a:r>
            <a:r>
              <a:rPr lang="es-ES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4" name="Flecha izquierda 3">
            <a:hlinkClick r:id="rId6" action="ppaction://hlinksldjump"/>
          </p:cNvPr>
          <p:cNvSpPr/>
          <p:nvPr/>
        </p:nvSpPr>
        <p:spPr>
          <a:xfrm>
            <a:off x="313735" y="5764627"/>
            <a:ext cx="1151538" cy="865163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6" action="ppaction://hlinksldjump"/>
              </a:rPr>
              <a:t>Atrás</a:t>
            </a:r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</a:p>
        </p:txBody>
      </p:sp>
      <p:pic>
        <p:nvPicPr>
          <p:cNvPr id="6" name="vyuelve a inten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73191" cy="685800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39483" cy="1050693"/>
          </a:xfrm>
          <a:prstGeom prst="rect">
            <a:avLst/>
          </a:prstGeom>
        </p:spPr>
      </p:pic>
      <p:pic>
        <p:nvPicPr>
          <p:cNvPr id="4" name="Imagen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912" y="5498304"/>
            <a:ext cx="1481456" cy="1207113"/>
          </a:xfrm>
          <a:prstGeom prst="rect">
            <a:avLst/>
          </a:prstGeom>
        </p:spPr>
      </p:pic>
      <p:pic>
        <p:nvPicPr>
          <p:cNvPr id="6" name="muy b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8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6261016" y="6262495"/>
            <a:ext cx="4513943" cy="595086"/>
          </a:xfrm>
          <a:prstGeom prst="homePlat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NIVEL 2</a:t>
            </a:r>
          </a:p>
        </p:txBody>
      </p:sp>
      <p:sp>
        <p:nvSpPr>
          <p:cNvPr id="3" name="Cinta perforada 2"/>
          <p:cNvSpPr/>
          <p:nvPr/>
        </p:nvSpPr>
        <p:spPr>
          <a:xfrm>
            <a:off x="2764971" y="429501"/>
            <a:ext cx="4644572" cy="2554514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ooper Black" panose="0208090404030B020404" pitchFamily="18" charset="0"/>
              </a:rPr>
              <a:t>¿Cuál es el nombre de esta figura?</a:t>
            </a:r>
          </a:p>
        </p:txBody>
      </p:sp>
      <p:sp>
        <p:nvSpPr>
          <p:cNvPr id="4" name="Decisión 3"/>
          <p:cNvSpPr/>
          <p:nvPr/>
        </p:nvSpPr>
        <p:spPr>
          <a:xfrm>
            <a:off x="8222343" y="1088571"/>
            <a:ext cx="3744686" cy="4122057"/>
          </a:xfrm>
          <a:prstGeom prst="flowChartDecision">
            <a:avLst/>
          </a:prstGeom>
          <a:solidFill>
            <a:srgbClr val="DE42EE"/>
          </a:solidFill>
          <a:ln>
            <a:solidFill>
              <a:srgbClr val="DE4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4165600" y="4336144"/>
            <a:ext cx="1814286" cy="55154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5" action="ppaction://hlinksldjump"/>
              </a:rPr>
              <a:t>Rombo</a:t>
            </a:r>
            <a:endParaRPr lang="es-ES" dirty="0">
              <a:latin typeface="Cooper Black" panose="0208090404030B0204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502400" y="4977031"/>
            <a:ext cx="1814286" cy="46719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atin typeface="Cooper Black" panose="0208090404030B020404" pitchFamily="18" charset="0"/>
                <a:hlinkClick r:id="rId6" action="ppaction://hlinksldjump"/>
              </a:rPr>
              <a:t>Tríángulo</a:t>
            </a:r>
            <a:endParaRPr lang="es-ES" dirty="0">
              <a:latin typeface="Cooper Black" panose="0208090404030B020404" pitchFamily="18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923142" y="3631281"/>
            <a:ext cx="1814286" cy="44994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Cooper Black" panose="0208090404030B020404" pitchFamily="18" charset="0"/>
                <a:hlinkClick r:id="rId6" action="ppaction://hlinksldjump"/>
              </a:rPr>
              <a:t>Corazón</a:t>
            </a:r>
            <a:endParaRPr lang="es-ES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Conector 5"/>
          <p:cNvSpPr/>
          <p:nvPr/>
        </p:nvSpPr>
        <p:spPr>
          <a:xfrm>
            <a:off x="11127347" y="145051"/>
            <a:ext cx="965915" cy="94352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Cooper Black" panose="0208090404030B020404" pitchFamily="18" charset="0"/>
              </a:rPr>
              <a:t>4</a:t>
            </a:r>
          </a:p>
        </p:txBody>
      </p:sp>
      <p:pic>
        <p:nvPicPr>
          <p:cNvPr id="12" name="Imagen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42" y="5695679"/>
            <a:ext cx="1804572" cy="1030313"/>
          </a:xfrm>
          <a:prstGeom prst="rect">
            <a:avLst/>
          </a:prstGeom>
        </p:spPr>
      </p:pic>
      <p:pic>
        <p:nvPicPr>
          <p:cNvPr id="13" name="Imagen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14" y="59871"/>
            <a:ext cx="1268078" cy="871804"/>
          </a:xfrm>
          <a:prstGeom prst="rect">
            <a:avLst/>
          </a:prstGeom>
        </p:spPr>
      </p:pic>
      <p:pic>
        <p:nvPicPr>
          <p:cNvPr id="14" name="cual es el nombre de esta figu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89886" y="2984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73191" cy="685800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39483" cy="1050693"/>
          </a:xfrm>
          <a:prstGeom prst="rect">
            <a:avLst/>
          </a:prstGeom>
        </p:spPr>
      </p:pic>
      <p:pic>
        <p:nvPicPr>
          <p:cNvPr id="4" name="Imagen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912" y="5498304"/>
            <a:ext cx="1481456" cy="1207113"/>
          </a:xfrm>
          <a:prstGeom prst="rect">
            <a:avLst/>
          </a:prstGeom>
        </p:spPr>
      </p:pic>
      <p:pic>
        <p:nvPicPr>
          <p:cNvPr id="6" name="muy b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4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7" y="0"/>
            <a:ext cx="9144000" cy="6858000"/>
          </a:xfrm>
          <a:prstGeom prst="rect">
            <a:avLst/>
          </a:prstGeom>
        </p:spPr>
      </p:pic>
      <p:sp>
        <p:nvSpPr>
          <p:cNvPr id="3" name="Elipse 2">
            <a:hlinkClick r:id="rId5" action="ppaction://hlinksldjump"/>
          </p:cNvPr>
          <p:cNvSpPr/>
          <p:nvPr/>
        </p:nvSpPr>
        <p:spPr>
          <a:xfrm>
            <a:off x="10649244" y="168812"/>
            <a:ext cx="1359546" cy="801859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5" action="ppaction://hlinksldjump"/>
              </a:rPr>
              <a:t>Menú</a:t>
            </a:r>
            <a:r>
              <a:rPr lang="es-ES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4" name="Flecha izquierda 3">
            <a:hlinkClick r:id="rId6" action="ppaction://hlinksldjump"/>
          </p:cNvPr>
          <p:cNvSpPr/>
          <p:nvPr/>
        </p:nvSpPr>
        <p:spPr>
          <a:xfrm>
            <a:off x="313735" y="5764627"/>
            <a:ext cx="1151538" cy="865163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6" action="ppaction://hlinksldjump"/>
              </a:rPr>
              <a:t>Atrás</a:t>
            </a:r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</a:p>
        </p:txBody>
      </p:sp>
      <p:pic>
        <p:nvPicPr>
          <p:cNvPr id="6" name="vyuelve a inten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4004045" y="6159526"/>
            <a:ext cx="4513943" cy="595086"/>
          </a:xfrm>
          <a:prstGeom prst="homePlat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NIVEL 2</a:t>
            </a:r>
          </a:p>
        </p:txBody>
      </p:sp>
      <p:pic>
        <p:nvPicPr>
          <p:cNvPr id="1026" name="Picture 2" descr="Resultado de imagen para tan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15" y="623815"/>
            <a:ext cx="49149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623526" y="431418"/>
            <a:ext cx="4262906" cy="10045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ooper Black" panose="0208090404030B020404" pitchFamily="18" charset="0"/>
              </a:rPr>
              <a:t>¿Cómo se llama este juego?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087710" y="3923061"/>
            <a:ext cx="1591745" cy="6181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FF0000"/>
                </a:solidFill>
                <a:latin typeface="Cooper Black" panose="0208090404030B020404" pitchFamily="18" charset="0"/>
                <a:hlinkClick r:id="rId6" action="ppaction://hlinksldjump"/>
              </a:rPr>
              <a:t>Tangram</a:t>
            </a:r>
            <a:endParaRPr lang="es-ES" sz="1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0" name="Rectángulo redondeado 9">
            <a:hlinkClick r:id="rId7" action="ppaction://hlinksldjump"/>
          </p:cNvPr>
          <p:cNvSpPr/>
          <p:nvPr/>
        </p:nvSpPr>
        <p:spPr>
          <a:xfrm>
            <a:off x="623526" y="3304875"/>
            <a:ext cx="1236372" cy="6181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FF0000"/>
                </a:solidFill>
                <a:latin typeface="Cooper Black" panose="0208090404030B020404" pitchFamily="18" charset="0"/>
                <a:hlinkClick r:id="rId7" action="ppaction://hlinksldjump"/>
              </a:rPr>
              <a:t>Boliche</a:t>
            </a:r>
            <a:endParaRPr lang="es-ES" sz="1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932756" y="4724724"/>
            <a:ext cx="1609860" cy="6181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FF0000"/>
                </a:solidFill>
                <a:latin typeface="Cooper Black" panose="0208090404030B020404" pitchFamily="18" charset="0"/>
                <a:hlinkClick r:id="rId7" action="ppaction://hlinksldjump"/>
              </a:rPr>
              <a:t>Cartitas</a:t>
            </a:r>
            <a:endParaRPr lang="es-ES" sz="1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13" name="Imagen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1914" y="61890"/>
            <a:ext cx="1268078" cy="871804"/>
          </a:xfrm>
          <a:prstGeom prst="rect">
            <a:avLst/>
          </a:prstGeom>
        </p:spPr>
      </p:pic>
      <p:pic>
        <p:nvPicPr>
          <p:cNvPr id="14" name="Imagen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742" y="5695679"/>
            <a:ext cx="1804572" cy="1030313"/>
          </a:xfrm>
          <a:prstGeom prst="rect">
            <a:avLst/>
          </a:prstGeom>
        </p:spPr>
      </p:pic>
      <p:sp>
        <p:nvSpPr>
          <p:cNvPr id="8" name="Conector 7"/>
          <p:cNvSpPr/>
          <p:nvPr/>
        </p:nvSpPr>
        <p:spPr>
          <a:xfrm>
            <a:off x="10515600" y="5538716"/>
            <a:ext cx="1171701" cy="116232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Cooper Black" panose="0208090404030B020404" pitchFamily="18" charset="0"/>
              </a:rPr>
              <a:t>5</a:t>
            </a:r>
          </a:p>
        </p:txBody>
      </p:sp>
      <p:pic>
        <p:nvPicPr>
          <p:cNvPr id="4" name="como se llama este jue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73191" cy="685800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39483" cy="1050693"/>
          </a:xfrm>
          <a:prstGeom prst="rect">
            <a:avLst/>
          </a:prstGeom>
        </p:spPr>
      </p:pic>
      <p:pic>
        <p:nvPicPr>
          <p:cNvPr id="4" name="Imagen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912" y="5498304"/>
            <a:ext cx="1481456" cy="1207113"/>
          </a:xfrm>
          <a:prstGeom prst="rect">
            <a:avLst/>
          </a:prstGeom>
        </p:spPr>
      </p:pic>
      <p:pic>
        <p:nvPicPr>
          <p:cNvPr id="6" name="muy b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4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7" y="0"/>
            <a:ext cx="9144000" cy="6858000"/>
          </a:xfrm>
          <a:prstGeom prst="rect">
            <a:avLst/>
          </a:prstGeom>
        </p:spPr>
      </p:pic>
      <p:sp>
        <p:nvSpPr>
          <p:cNvPr id="3" name="Elipse 2">
            <a:hlinkClick r:id="rId5" action="ppaction://hlinksldjump"/>
          </p:cNvPr>
          <p:cNvSpPr/>
          <p:nvPr/>
        </p:nvSpPr>
        <p:spPr>
          <a:xfrm>
            <a:off x="10649244" y="168812"/>
            <a:ext cx="1359546" cy="801859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5" action="ppaction://hlinksldjump"/>
              </a:rPr>
              <a:t>Menú</a:t>
            </a:r>
            <a:r>
              <a:rPr lang="es-ES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4" name="Flecha izquierda 3">
            <a:hlinkClick r:id="rId6" action="ppaction://hlinksldjump"/>
          </p:cNvPr>
          <p:cNvSpPr/>
          <p:nvPr/>
        </p:nvSpPr>
        <p:spPr>
          <a:xfrm>
            <a:off x="313735" y="5764627"/>
            <a:ext cx="1151538" cy="865163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6" action="ppaction://hlinksldjump"/>
              </a:rPr>
              <a:t>Atrás</a:t>
            </a:r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</a:p>
        </p:txBody>
      </p:sp>
      <p:pic>
        <p:nvPicPr>
          <p:cNvPr id="6" name="vyuelve a inten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ipse 5">
            <a:hlinkClick r:id="rId3" action="ppaction://hlinksldjump"/>
          </p:cNvPr>
          <p:cNvSpPr/>
          <p:nvPr/>
        </p:nvSpPr>
        <p:spPr>
          <a:xfrm>
            <a:off x="239150" y="5753685"/>
            <a:ext cx="2569699" cy="90033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Metadatos </a:t>
            </a:r>
          </a:p>
        </p:txBody>
      </p:sp>
      <p:sp>
        <p:nvSpPr>
          <p:cNvPr id="7" name="Flecha derecha 6">
            <a:hlinkClick r:id="rId4" action="ppaction://hlinksldjump"/>
          </p:cNvPr>
          <p:cNvSpPr/>
          <p:nvPr/>
        </p:nvSpPr>
        <p:spPr>
          <a:xfrm>
            <a:off x="9748910" y="5444196"/>
            <a:ext cx="2053883" cy="1209822"/>
          </a:xfrm>
          <a:prstGeom prst="rightArrow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ooper Black" panose="0208090404030B020404" pitchFamily="18" charset="0"/>
              </a:rPr>
              <a:t>Menú</a:t>
            </a:r>
          </a:p>
        </p:txBody>
      </p:sp>
    </p:spTree>
    <p:extLst>
      <p:ext uri="{BB962C8B-B14F-4D97-AF65-F5344CB8AC3E}">
        <p14:creationId xmlns:p14="http://schemas.microsoft.com/office/powerpoint/2010/main" val="21958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4957082" y="6204245"/>
            <a:ext cx="4513943" cy="595086"/>
          </a:xfrm>
          <a:prstGeom prst="homePlat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NIVEL 2</a:t>
            </a:r>
          </a:p>
        </p:txBody>
      </p:sp>
      <p:sp>
        <p:nvSpPr>
          <p:cNvPr id="4" name="Proceso alternativo 3"/>
          <p:cNvSpPr/>
          <p:nvPr/>
        </p:nvSpPr>
        <p:spPr>
          <a:xfrm>
            <a:off x="909344" y="10629"/>
            <a:ext cx="5692463" cy="1300766"/>
          </a:xfrm>
          <a:prstGeom prst="flowChartAlternateProcess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ooper Black" panose="0208090404030B020404" pitchFamily="18" charset="0"/>
              </a:rPr>
              <a:t>¿Cuál de estas imágenes contiene las 7 figuras del tangram?</a:t>
            </a:r>
          </a:p>
        </p:txBody>
      </p:sp>
      <p:pic>
        <p:nvPicPr>
          <p:cNvPr id="7" name="Imagen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667" y="1516380"/>
            <a:ext cx="2520231" cy="2159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863" y="375634"/>
            <a:ext cx="1967149" cy="1958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9102" y="3108990"/>
            <a:ext cx="2054795" cy="20227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9541" y="2596227"/>
            <a:ext cx="2143125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6608" y="4363866"/>
            <a:ext cx="2414588" cy="2327379"/>
          </a:xfrm>
          <a:prstGeom prst="rect">
            <a:avLst/>
          </a:prstGeom>
        </p:spPr>
      </p:pic>
      <p:pic>
        <p:nvPicPr>
          <p:cNvPr id="12" name="Imagen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092" y="5935773"/>
            <a:ext cx="1512504" cy="863558"/>
          </a:xfrm>
          <a:prstGeom prst="rect">
            <a:avLst/>
          </a:prstGeom>
        </p:spPr>
      </p:pic>
      <p:pic>
        <p:nvPicPr>
          <p:cNvPr id="14" name="Imagen 1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31914" y="61890"/>
            <a:ext cx="1268078" cy="871804"/>
          </a:xfrm>
          <a:prstGeom prst="rect">
            <a:avLst/>
          </a:prstGeom>
        </p:spPr>
      </p:pic>
      <p:sp>
        <p:nvSpPr>
          <p:cNvPr id="15" name="Conector 14"/>
          <p:cNvSpPr/>
          <p:nvPr/>
        </p:nvSpPr>
        <p:spPr>
          <a:xfrm>
            <a:off x="10693399" y="5484746"/>
            <a:ext cx="1270001" cy="120649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6</a:t>
            </a:r>
          </a:p>
        </p:txBody>
      </p:sp>
      <p:pic>
        <p:nvPicPr>
          <p:cNvPr id="5" name="7 figuras del tagr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73191" cy="685800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39483" cy="1050693"/>
          </a:xfrm>
          <a:prstGeom prst="rect">
            <a:avLst/>
          </a:prstGeom>
        </p:spPr>
      </p:pic>
      <p:pic>
        <p:nvPicPr>
          <p:cNvPr id="4" name="Imagen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912" y="5498304"/>
            <a:ext cx="1481456" cy="1207113"/>
          </a:xfrm>
          <a:prstGeom prst="rect">
            <a:avLst/>
          </a:prstGeom>
        </p:spPr>
      </p:pic>
      <p:pic>
        <p:nvPicPr>
          <p:cNvPr id="6" name="muy b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7" y="0"/>
            <a:ext cx="9144000" cy="6858000"/>
          </a:xfrm>
          <a:prstGeom prst="rect">
            <a:avLst/>
          </a:prstGeom>
        </p:spPr>
      </p:pic>
      <p:sp>
        <p:nvSpPr>
          <p:cNvPr id="3" name="Elipse 2">
            <a:hlinkClick r:id="rId5" action="ppaction://hlinksldjump"/>
          </p:cNvPr>
          <p:cNvSpPr/>
          <p:nvPr/>
        </p:nvSpPr>
        <p:spPr>
          <a:xfrm>
            <a:off x="10649244" y="168812"/>
            <a:ext cx="1359546" cy="801859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5" action="ppaction://hlinksldjump"/>
              </a:rPr>
              <a:t>Menú</a:t>
            </a:r>
            <a:r>
              <a:rPr lang="es-ES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4" name="Flecha izquierda 3">
            <a:hlinkClick r:id="rId6" action="ppaction://hlinksldjump"/>
          </p:cNvPr>
          <p:cNvSpPr/>
          <p:nvPr/>
        </p:nvSpPr>
        <p:spPr>
          <a:xfrm>
            <a:off x="313735" y="5764627"/>
            <a:ext cx="1151538" cy="865163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7" action="ppaction://hlinksldjump"/>
              </a:rPr>
              <a:t>Atrás</a:t>
            </a:r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</a:p>
        </p:txBody>
      </p:sp>
      <p:pic>
        <p:nvPicPr>
          <p:cNvPr id="6" name="vyuelve a inten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4004045" y="6262914"/>
            <a:ext cx="4513943" cy="595086"/>
          </a:xfrm>
          <a:prstGeom prst="homePlat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NIVEL 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679" y="0"/>
            <a:ext cx="8158766" cy="6159526"/>
          </a:xfrm>
          <a:prstGeom prst="rect">
            <a:avLst/>
          </a:prstGeom>
        </p:spPr>
      </p:pic>
      <p:sp>
        <p:nvSpPr>
          <p:cNvPr id="4" name="Proceso alternativo 3"/>
          <p:cNvSpPr/>
          <p:nvPr/>
        </p:nvSpPr>
        <p:spPr>
          <a:xfrm>
            <a:off x="334851" y="2240924"/>
            <a:ext cx="3387144" cy="1931831"/>
          </a:xfrm>
          <a:prstGeom prst="flowChartAlternateProcess">
            <a:avLst/>
          </a:prstGeom>
          <a:solidFill>
            <a:srgbClr val="66FF99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¿Dónde esta el triángulo </a:t>
            </a:r>
            <a:r>
              <a:rPr lang="es-ES" sz="2400" dirty="0">
                <a:solidFill>
                  <a:schemeClr val="tx1"/>
                </a:solidFill>
                <a:latin typeface="Cooper Black" panose="0208090404030B020404" pitchFamily="18" charset="0"/>
              </a:rPr>
              <a:t>en la imagen?</a:t>
            </a:r>
          </a:p>
        </p:txBody>
      </p:sp>
      <p:sp>
        <p:nvSpPr>
          <p:cNvPr id="5" name="Conector 4">
            <a:hlinkClick r:id="rId6" action="ppaction://hlinksldjump"/>
          </p:cNvPr>
          <p:cNvSpPr/>
          <p:nvPr/>
        </p:nvSpPr>
        <p:spPr>
          <a:xfrm>
            <a:off x="8049742" y="4172755"/>
            <a:ext cx="579103" cy="540913"/>
          </a:xfrm>
          <a:prstGeom prst="flowChartConnector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roceso 5">
            <a:hlinkClick r:id="rId6" action="ppaction://hlinksldjump"/>
          </p:cNvPr>
          <p:cNvSpPr/>
          <p:nvPr/>
        </p:nvSpPr>
        <p:spPr>
          <a:xfrm>
            <a:off x="4127679" y="3747752"/>
            <a:ext cx="1281448" cy="540913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riángulo isósceles 6">
            <a:hlinkClick r:id="rId7" action="ppaction://hlinksldjump"/>
          </p:cNvPr>
          <p:cNvSpPr/>
          <p:nvPr/>
        </p:nvSpPr>
        <p:spPr>
          <a:xfrm>
            <a:off x="5800596" y="167425"/>
            <a:ext cx="920840" cy="10045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hlinkClick r:id="rId6" action="ppaction://hlinksldjump"/>
          </p:cNvPr>
          <p:cNvSpPr/>
          <p:nvPr/>
        </p:nvSpPr>
        <p:spPr>
          <a:xfrm>
            <a:off x="4275785" y="5383369"/>
            <a:ext cx="1313645" cy="6344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razón 8">
            <a:hlinkClick r:id="rId6" action="ppaction://hlinksldjump"/>
          </p:cNvPr>
          <p:cNvSpPr/>
          <p:nvPr/>
        </p:nvSpPr>
        <p:spPr>
          <a:xfrm>
            <a:off x="11269460" y="3605905"/>
            <a:ext cx="785612" cy="652275"/>
          </a:xfrm>
          <a:prstGeom prst="hear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014" y="0"/>
            <a:ext cx="1268078" cy="871804"/>
          </a:xfrm>
          <a:prstGeom prst="rect">
            <a:avLst/>
          </a:prstGeom>
        </p:spPr>
      </p:pic>
      <p:pic>
        <p:nvPicPr>
          <p:cNvPr id="11" name="Imagen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092" y="5935773"/>
            <a:ext cx="1512504" cy="863558"/>
          </a:xfrm>
          <a:prstGeom prst="rect">
            <a:avLst/>
          </a:prstGeom>
        </p:spPr>
      </p:pic>
      <p:sp>
        <p:nvSpPr>
          <p:cNvPr id="13" name="Conector 12"/>
          <p:cNvSpPr/>
          <p:nvPr/>
        </p:nvSpPr>
        <p:spPr>
          <a:xfrm>
            <a:off x="11097029" y="6061316"/>
            <a:ext cx="1094971" cy="77615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7</a:t>
            </a:r>
          </a:p>
        </p:txBody>
      </p:sp>
      <p:pic>
        <p:nvPicPr>
          <p:cNvPr id="14" name="donde esta el tringulo en la imag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73191" cy="685800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39483" cy="1050693"/>
          </a:xfrm>
          <a:prstGeom prst="rect">
            <a:avLst/>
          </a:prstGeom>
        </p:spPr>
      </p:pic>
      <p:pic>
        <p:nvPicPr>
          <p:cNvPr id="4" name="Imagen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912" y="5498304"/>
            <a:ext cx="1481456" cy="1207113"/>
          </a:xfrm>
          <a:prstGeom prst="rect">
            <a:avLst/>
          </a:prstGeom>
        </p:spPr>
      </p:pic>
      <p:pic>
        <p:nvPicPr>
          <p:cNvPr id="6" name="muy b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7" y="0"/>
            <a:ext cx="9144000" cy="6858000"/>
          </a:xfrm>
          <a:prstGeom prst="rect">
            <a:avLst/>
          </a:prstGeom>
        </p:spPr>
      </p:pic>
      <p:sp>
        <p:nvSpPr>
          <p:cNvPr id="3" name="Elipse 2">
            <a:hlinkClick r:id="rId5" action="ppaction://hlinksldjump"/>
          </p:cNvPr>
          <p:cNvSpPr/>
          <p:nvPr/>
        </p:nvSpPr>
        <p:spPr>
          <a:xfrm>
            <a:off x="10649244" y="168812"/>
            <a:ext cx="1359546" cy="801859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5" action="ppaction://hlinksldjump"/>
              </a:rPr>
              <a:t>Menú</a:t>
            </a:r>
            <a:r>
              <a:rPr lang="es-ES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4" name="Flecha izquierda 3">
            <a:hlinkClick r:id="rId6" action="ppaction://hlinksldjump"/>
          </p:cNvPr>
          <p:cNvSpPr/>
          <p:nvPr/>
        </p:nvSpPr>
        <p:spPr>
          <a:xfrm>
            <a:off x="313735" y="5764627"/>
            <a:ext cx="1151538" cy="865163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7" action="ppaction://hlinksldjump"/>
              </a:rPr>
              <a:t>Atrás</a:t>
            </a:r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</a:p>
        </p:txBody>
      </p:sp>
      <p:pic>
        <p:nvPicPr>
          <p:cNvPr id="6" name="vyuelve a inten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7507098" y="6262914"/>
            <a:ext cx="4513943" cy="595086"/>
          </a:xfrm>
          <a:prstGeom prst="homePlat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NIVEL 3</a:t>
            </a:r>
          </a:p>
        </p:txBody>
      </p:sp>
      <p:sp>
        <p:nvSpPr>
          <p:cNvPr id="3" name="Pentágono regular 2"/>
          <p:cNvSpPr/>
          <p:nvPr/>
        </p:nvSpPr>
        <p:spPr>
          <a:xfrm>
            <a:off x="3468082" y="1369451"/>
            <a:ext cx="4211391" cy="4172755"/>
          </a:xfrm>
          <a:prstGeom prst="pentagon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dondear rectángulo de esquina del mismo lado 3"/>
          <p:cNvSpPr/>
          <p:nvPr/>
        </p:nvSpPr>
        <p:spPr>
          <a:xfrm>
            <a:off x="3249141" y="43181"/>
            <a:ext cx="4430332" cy="965916"/>
          </a:xfrm>
          <a:prstGeom prst="round2Same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ooper Black" panose="0208090404030B020404" pitchFamily="18" charset="0"/>
              </a:rPr>
              <a:t>¿Cómo se llama esta figura?</a:t>
            </a:r>
          </a:p>
        </p:txBody>
      </p:sp>
      <p:sp>
        <p:nvSpPr>
          <p:cNvPr id="5" name="Rectángulo redondeado 4">
            <a:hlinkClick r:id="rId5" action="ppaction://hlinksldjump"/>
          </p:cNvPr>
          <p:cNvSpPr/>
          <p:nvPr/>
        </p:nvSpPr>
        <p:spPr>
          <a:xfrm>
            <a:off x="1348813" y="2653048"/>
            <a:ext cx="1700011" cy="669701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5" action="ppaction://hlinksldjump"/>
              </a:rPr>
              <a:t>Rombo</a:t>
            </a:r>
            <a:endParaRPr lang="es-ES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Rectángulo redondeado 6">
            <a:hlinkClick r:id="rId6" action="ppaction://hlinksldjump"/>
          </p:cNvPr>
          <p:cNvSpPr/>
          <p:nvPr/>
        </p:nvSpPr>
        <p:spPr>
          <a:xfrm>
            <a:off x="4614301" y="5813300"/>
            <a:ext cx="1700011" cy="669701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ooper Black" panose="0208090404030B020404" pitchFamily="18" charset="0"/>
                <a:hlinkClick r:id="rId6" action="ppaction://hlinksldjump"/>
              </a:rPr>
              <a:t>Pentágono</a:t>
            </a:r>
            <a:r>
              <a:rPr lang="es-ES" dirty="0"/>
              <a:t>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8350563" y="2631454"/>
            <a:ext cx="1700011" cy="669701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5" action="ppaction://hlinksldjump"/>
              </a:rPr>
              <a:t>Circulo</a:t>
            </a:r>
            <a:r>
              <a:rPr lang="es-ES" dirty="0"/>
              <a:t> </a:t>
            </a:r>
          </a:p>
        </p:txBody>
      </p:sp>
      <p:pic>
        <p:nvPicPr>
          <p:cNvPr id="10" name="Imagen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1914" y="61890"/>
            <a:ext cx="1268078" cy="871804"/>
          </a:xfrm>
          <a:prstGeom prst="rect">
            <a:avLst/>
          </a:prstGeom>
        </p:spPr>
      </p:pic>
      <p:pic>
        <p:nvPicPr>
          <p:cNvPr id="11" name="Imagen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092" y="5935773"/>
            <a:ext cx="1512504" cy="863558"/>
          </a:xfrm>
          <a:prstGeom prst="rect">
            <a:avLst/>
          </a:prstGeom>
        </p:spPr>
      </p:pic>
      <p:sp>
        <p:nvSpPr>
          <p:cNvPr id="12" name="Conector 11"/>
          <p:cNvSpPr/>
          <p:nvPr/>
        </p:nvSpPr>
        <p:spPr>
          <a:xfrm>
            <a:off x="191620" y="40024"/>
            <a:ext cx="1270001" cy="120649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8</a:t>
            </a:r>
          </a:p>
        </p:txBody>
      </p:sp>
      <p:pic>
        <p:nvPicPr>
          <p:cNvPr id="14" name="como se llama esta figu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73191" cy="685800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39483" cy="1050693"/>
          </a:xfrm>
          <a:prstGeom prst="rect">
            <a:avLst/>
          </a:prstGeom>
        </p:spPr>
      </p:pic>
      <p:pic>
        <p:nvPicPr>
          <p:cNvPr id="4" name="Imagen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912" y="5498304"/>
            <a:ext cx="1481456" cy="1207113"/>
          </a:xfrm>
          <a:prstGeom prst="rect">
            <a:avLst/>
          </a:prstGeom>
        </p:spPr>
      </p:pic>
      <p:pic>
        <p:nvPicPr>
          <p:cNvPr id="6" name="muy b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7" y="0"/>
            <a:ext cx="9144000" cy="6858000"/>
          </a:xfrm>
          <a:prstGeom prst="rect">
            <a:avLst/>
          </a:prstGeom>
        </p:spPr>
      </p:pic>
      <p:sp>
        <p:nvSpPr>
          <p:cNvPr id="3" name="Elipse 2">
            <a:hlinkClick r:id="rId5" action="ppaction://hlinksldjump"/>
          </p:cNvPr>
          <p:cNvSpPr/>
          <p:nvPr/>
        </p:nvSpPr>
        <p:spPr>
          <a:xfrm>
            <a:off x="10649244" y="168812"/>
            <a:ext cx="1359546" cy="801859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5" action="ppaction://hlinksldjump"/>
              </a:rPr>
              <a:t>Menú</a:t>
            </a:r>
            <a:r>
              <a:rPr lang="es-ES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4" name="Flecha izquierda 3">
            <a:hlinkClick r:id="rId6" action="ppaction://hlinksldjump"/>
          </p:cNvPr>
          <p:cNvSpPr/>
          <p:nvPr/>
        </p:nvSpPr>
        <p:spPr>
          <a:xfrm>
            <a:off x="313735" y="5764627"/>
            <a:ext cx="1151538" cy="865163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7" action="ppaction://hlinksldjump"/>
              </a:rPr>
              <a:t>Atrás</a:t>
            </a:r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</a:p>
        </p:txBody>
      </p:sp>
      <p:pic>
        <p:nvPicPr>
          <p:cNvPr id="6" name="vyuelve a inten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4004045" y="6159526"/>
            <a:ext cx="4513943" cy="595086"/>
          </a:xfrm>
          <a:prstGeom prst="homePlat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NIVEL 3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6078829" y="0"/>
            <a:ext cx="6113172" cy="1004550"/>
          </a:xfrm>
          <a:prstGeom prst="roundRect">
            <a:avLst/>
          </a:prstGeom>
          <a:solidFill>
            <a:srgbClr val="DE4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Cooper Black" panose="0208090404030B020404" pitchFamily="18" charset="0"/>
              </a:rPr>
              <a:t>¿E</a:t>
            </a:r>
            <a:r>
              <a:rPr lang="es-ES" sz="2400" dirty="0">
                <a:latin typeface="Cooper Black" panose="0208090404030B020404" pitchFamily="18" charset="0"/>
              </a:rPr>
              <a:t>ncuentra el pentágono en las fichas?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1" y="2334738"/>
            <a:ext cx="1426588" cy="140220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96" y="4025952"/>
            <a:ext cx="1426588" cy="140829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12" y="2334738"/>
            <a:ext cx="1426588" cy="140829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74" y="4025952"/>
            <a:ext cx="1432684" cy="140829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22" y="4025952"/>
            <a:ext cx="1432684" cy="140829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68" y="3242223"/>
            <a:ext cx="1426588" cy="140220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18" y="2337905"/>
            <a:ext cx="1426588" cy="1402202"/>
          </a:xfrm>
          <a:prstGeom prst="rect">
            <a:avLst/>
          </a:prstGeom>
        </p:spPr>
      </p:pic>
      <p:sp>
        <p:nvSpPr>
          <p:cNvPr id="47" name="Flecha 4">
            <a:hlinkClick r:id="rId12" action="ppaction://hlinksldjump"/>
          </p:cNvPr>
          <p:cNvSpPr/>
          <p:nvPr/>
        </p:nvSpPr>
        <p:spPr>
          <a:xfrm>
            <a:off x="4004045" y="2399403"/>
            <a:ext cx="389051" cy="4206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TAPA 4"/>
          <p:cNvSpPr/>
          <p:nvPr/>
        </p:nvSpPr>
        <p:spPr>
          <a:xfrm>
            <a:off x="3879469" y="2342693"/>
            <a:ext cx="1432684" cy="13990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Flecha 5">
            <a:hlinkClick r:id="rId13" action="ppaction://hlinksldjump"/>
          </p:cNvPr>
          <p:cNvSpPr/>
          <p:nvPr/>
        </p:nvSpPr>
        <p:spPr>
          <a:xfrm>
            <a:off x="5586950" y="2334738"/>
            <a:ext cx="512033" cy="4206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TAPA 5"/>
          <p:cNvSpPr/>
          <p:nvPr/>
        </p:nvSpPr>
        <p:spPr>
          <a:xfrm>
            <a:off x="5542216" y="2347693"/>
            <a:ext cx="1468674" cy="14022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 6">
            <a:hlinkClick r:id="rId12" action="ppaction://hlinksldjump"/>
          </p:cNvPr>
          <p:cNvSpPr/>
          <p:nvPr/>
        </p:nvSpPr>
        <p:spPr>
          <a:xfrm>
            <a:off x="7291853" y="2394006"/>
            <a:ext cx="446977" cy="4206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TAPA 6"/>
          <p:cNvSpPr/>
          <p:nvPr/>
        </p:nvSpPr>
        <p:spPr>
          <a:xfrm>
            <a:off x="7259217" y="2317879"/>
            <a:ext cx="1468190" cy="1432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 8">
            <a:hlinkClick r:id="rId12" action="ppaction://hlinksldjump"/>
          </p:cNvPr>
          <p:cNvSpPr/>
          <p:nvPr/>
        </p:nvSpPr>
        <p:spPr>
          <a:xfrm>
            <a:off x="2061316" y="3334101"/>
            <a:ext cx="324178" cy="4267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TAPA 8"/>
          <p:cNvSpPr/>
          <p:nvPr/>
        </p:nvSpPr>
        <p:spPr>
          <a:xfrm>
            <a:off x="1895961" y="3242223"/>
            <a:ext cx="1436648" cy="14390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Flecha 9">
            <a:hlinkClick r:id="rId12" action="ppaction://hlinksldjump"/>
          </p:cNvPr>
          <p:cNvSpPr/>
          <p:nvPr/>
        </p:nvSpPr>
        <p:spPr>
          <a:xfrm>
            <a:off x="4594412" y="4089758"/>
            <a:ext cx="477078" cy="4165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TAPA  9"/>
          <p:cNvSpPr/>
          <p:nvPr/>
        </p:nvSpPr>
        <p:spPr>
          <a:xfrm>
            <a:off x="3892544" y="4027573"/>
            <a:ext cx="1432684" cy="14704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Flecha 10">
            <a:hlinkClick r:id="rId12" action="ppaction://hlinksldjump"/>
          </p:cNvPr>
          <p:cNvSpPr/>
          <p:nvPr/>
        </p:nvSpPr>
        <p:spPr>
          <a:xfrm>
            <a:off x="5681487" y="4085579"/>
            <a:ext cx="417496" cy="486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TABLA 10"/>
          <p:cNvSpPr/>
          <p:nvPr/>
        </p:nvSpPr>
        <p:spPr>
          <a:xfrm>
            <a:off x="5499445" y="4038016"/>
            <a:ext cx="1493939" cy="14495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Flecha11">
            <a:hlinkClick r:id="rId12" action="ppaction://hlinksldjump"/>
          </p:cNvPr>
          <p:cNvSpPr/>
          <p:nvPr/>
        </p:nvSpPr>
        <p:spPr>
          <a:xfrm>
            <a:off x="7314819" y="4085579"/>
            <a:ext cx="426164" cy="3766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TAPA 11"/>
          <p:cNvSpPr/>
          <p:nvPr/>
        </p:nvSpPr>
        <p:spPr>
          <a:xfrm>
            <a:off x="7234952" y="3991543"/>
            <a:ext cx="1406227" cy="14507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Imagen 6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092" y="5935773"/>
            <a:ext cx="1512504" cy="863558"/>
          </a:xfrm>
          <a:prstGeom prst="rect">
            <a:avLst/>
          </a:prstGeom>
        </p:spPr>
      </p:pic>
      <p:sp>
        <p:nvSpPr>
          <p:cNvPr id="70" name="Conector 69"/>
          <p:cNvSpPr/>
          <p:nvPr/>
        </p:nvSpPr>
        <p:spPr>
          <a:xfrm>
            <a:off x="10693399" y="5484746"/>
            <a:ext cx="1270001" cy="120649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9</a:t>
            </a:r>
          </a:p>
        </p:txBody>
      </p:sp>
      <p:sp>
        <p:nvSpPr>
          <p:cNvPr id="72" name="Flecha derecha 71">
            <a:hlinkClick r:id="rId13" action="ppaction://hlinksldjump"/>
          </p:cNvPr>
          <p:cNvSpPr/>
          <p:nvPr/>
        </p:nvSpPr>
        <p:spPr>
          <a:xfrm>
            <a:off x="153093" y="27720"/>
            <a:ext cx="1302012" cy="1028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13" action="ppaction://hlinksldjump"/>
              </a:rPr>
              <a:t>Final</a:t>
            </a:r>
            <a:endParaRPr lang="es-ES" dirty="0">
              <a:latin typeface="Cooper Black" panose="0208090404030B020404" pitchFamily="18" charset="0"/>
            </a:endParaRPr>
          </a:p>
        </p:txBody>
      </p:sp>
      <p:pic>
        <p:nvPicPr>
          <p:cNvPr id="5" name="encuentra el pentago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7" grpId="0" animBg="1"/>
      <p:bldP spid="48" grpId="0" animBg="1"/>
      <p:bldP spid="48" grpId="1" animBg="1"/>
      <p:bldP spid="49" grpId="0" animBg="1"/>
      <p:bldP spid="50" grpId="0" animBg="1"/>
      <p:bldP spid="50" grpId="1" animBg="1"/>
      <p:bldP spid="51" grpId="0" animBg="1"/>
      <p:bldP spid="52" grpId="0" animBg="1"/>
      <p:bldP spid="52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3" grpId="0" animBg="1"/>
      <p:bldP spid="6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980661" y="147940"/>
            <a:ext cx="9320765" cy="28050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parajita" panose="020B0604020202020204" pitchFamily="34" charset="0"/>
                <a:cs typeface="Aparajita" panose="020B0604020202020204" pitchFamily="34" charset="0"/>
              </a:rPr>
              <a:t>Benemérito Instituto Normal Del Estado</a:t>
            </a:r>
          </a:p>
          <a:p>
            <a:pPr algn="ctr"/>
            <a:r>
              <a:rPr lang="es-ES" sz="2400" dirty="0">
                <a:latin typeface="Aparajita" panose="020B0604020202020204" pitchFamily="34" charset="0"/>
                <a:cs typeface="Aparajita" panose="020B0604020202020204" pitchFamily="34" charset="0"/>
              </a:rPr>
              <a:t>“Gral. Juan Crisóstomo Bonilla”</a:t>
            </a:r>
          </a:p>
          <a:p>
            <a:pPr algn="ctr"/>
            <a:r>
              <a:rPr lang="es-ES" sz="2400" dirty="0">
                <a:latin typeface="Aparajita" panose="020B0604020202020204" pitchFamily="34" charset="0"/>
                <a:cs typeface="Aparajita" panose="020B0604020202020204" pitchFamily="34" charset="0"/>
              </a:rPr>
              <a:t>Licenciatura En Educación Preescolar</a:t>
            </a:r>
          </a:p>
          <a:p>
            <a:pPr algn="ctr"/>
            <a:r>
              <a:rPr lang="es-E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6do</a:t>
            </a:r>
            <a:r>
              <a:rPr lang="es-ES" sz="2400" dirty="0">
                <a:latin typeface="Aparajita" panose="020B0604020202020204" pitchFamily="34" charset="0"/>
                <a:cs typeface="Aparajita" panose="020B0604020202020204" pitchFamily="34" charset="0"/>
              </a:rPr>
              <a:t>. Semestre Grupo </a:t>
            </a:r>
            <a:r>
              <a:rPr lang="es-E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“B“</a:t>
            </a:r>
            <a:endParaRPr lang="es-E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86" y="245566"/>
            <a:ext cx="1422071" cy="14220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010" y="313964"/>
            <a:ext cx="1073995" cy="128527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45375" y="3344769"/>
            <a:ext cx="5169159" cy="5519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parajita" panose="020B0604020202020204" pitchFamily="34" charset="0"/>
                <a:cs typeface="Aparajita" panose="020B0604020202020204" pitchFamily="34" charset="0"/>
              </a:rPr>
              <a:t>Eje: Forma, Espacio Y Medida</a:t>
            </a:r>
            <a:r>
              <a:rPr lang="es-ES" sz="2000" dirty="0"/>
              <a:t>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45375" y="4142234"/>
            <a:ext cx="5380175" cy="57044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Tema: Figuras y Cuerpos Geométricos.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49151" y="4979342"/>
            <a:ext cx="8474344" cy="13614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s-ES" sz="2000" dirty="0">
                <a:latin typeface="Aparajita" panose="020B0604020202020204" pitchFamily="34" charset="0"/>
                <a:cs typeface="Aparajita" panose="020B0604020202020204" pitchFamily="34" charset="0"/>
              </a:rPr>
              <a:t>Aprendizajes Esperados:</a:t>
            </a:r>
          </a:p>
          <a:p>
            <a:pPr lvl="1"/>
            <a:r>
              <a:rPr lang="es-ES" sz="2000" dirty="0">
                <a:latin typeface="Aparajita" panose="020B0604020202020204" pitchFamily="34" charset="0"/>
                <a:cs typeface="Aparajita" panose="020B0604020202020204" pitchFamily="34" charset="0"/>
              </a:rPr>
              <a:t>- Reproduce modelos con formas, figuras y cuerpos geométricos.</a:t>
            </a:r>
          </a:p>
          <a:p>
            <a:pPr lvl="1"/>
            <a:r>
              <a:rPr lang="es-ES" sz="2000" dirty="0">
                <a:latin typeface="Aparajita" panose="020B0604020202020204" pitchFamily="34" charset="0"/>
                <a:cs typeface="Aparajita" panose="020B0604020202020204" pitchFamily="34" charset="0"/>
              </a:rPr>
              <a:t>- Construye configuraciones con formas, figuras y cuerpos geométricos. 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756" y="3219644"/>
            <a:ext cx="3122188" cy="2076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lecha izquierda 12">
            <a:hlinkClick r:id="rId5" action="ppaction://hlinksldjump"/>
          </p:cNvPr>
          <p:cNvSpPr/>
          <p:nvPr/>
        </p:nvSpPr>
        <p:spPr>
          <a:xfrm>
            <a:off x="10222290" y="5740788"/>
            <a:ext cx="1402799" cy="8932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Cooper Black" panose="0208090404030B020404" pitchFamily="18" charset="0"/>
                <a:cs typeface="Aparajita" panose="020B0604020202020204" pitchFamily="34" charset="0"/>
              </a:rPr>
              <a:t>Inicio</a:t>
            </a:r>
            <a:r>
              <a:rPr lang="es-ES" dirty="0">
                <a:hlinkClick r:id="rId5" action="ppaction://hlinksldjump"/>
              </a:rPr>
              <a:t> </a:t>
            </a:r>
            <a:r>
              <a:rPr lang="es-ES" dirty="0"/>
              <a:t> </a:t>
            </a:r>
          </a:p>
        </p:txBody>
      </p:sp>
      <p:sp>
        <p:nvSpPr>
          <p:cNvPr id="14" name="Flecha a la derecha con muesca 13">
            <a:hlinkClick r:id="rId6" action="ppaction://hlinksldjump"/>
          </p:cNvPr>
          <p:cNvSpPr/>
          <p:nvPr/>
        </p:nvSpPr>
        <p:spPr>
          <a:xfrm>
            <a:off x="10756579" y="147939"/>
            <a:ext cx="1262405" cy="808663"/>
          </a:xfrm>
          <a:prstGeom prst="notched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dirty="0">
                <a:solidFill>
                  <a:srgbClr val="FFFF00"/>
                </a:solidFill>
                <a:latin typeface="Cooper Black" panose="0208090404030B020404" pitchFamily="18" charset="0"/>
                <a:cs typeface="Aparajita" panose="020B0604020202020204" pitchFamily="34" charset="0"/>
              </a:rPr>
              <a:t>Menú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7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7" y="0"/>
            <a:ext cx="9144000" cy="6858000"/>
          </a:xfrm>
          <a:prstGeom prst="rect">
            <a:avLst/>
          </a:prstGeom>
        </p:spPr>
      </p:pic>
      <p:sp>
        <p:nvSpPr>
          <p:cNvPr id="3" name="Elipse 2">
            <a:hlinkClick r:id="rId5" action="ppaction://hlinksldjump"/>
          </p:cNvPr>
          <p:cNvSpPr/>
          <p:nvPr/>
        </p:nvSpPr>
        <p:spPr>
          <a:xfrm>
            <a:off x="10649244" y="168812"/>
            <a:ext cx="1359546" cy="801859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5" action="ppaction://hlinksldjump"/>
              </a:rPr>
              <a:t>Menú</a:t>
            </a:r>
            <a:r>
              <a:rPr lang="es-ES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4" name="Flecha izquierda 3">
            <a:hlinkClick r:id="rId6" action="ppaction://hlinksldjump"/>
          </p:cNvPr>
          <p:cNvSpPr/>
          <p:nvPr/>
        </p:nvSpPr>
        <p:spPr>
          <a:xfrm>
            <a:off x="313735" y="5764627"/>
            <a:ext cx="1151538" cy="865163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7" action="ppaction://hlinksldjump"/>
              </a:rPr>
              <a:t>Atrás</a:t>
            </a:r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</a:p>
        </p:txBody>
      </p:sp>
      <p:pic>
        <p:nvPicPr>
          <p:cNvPr id="6" name="vyuelve a inten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" r="156" b="629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Conector 2"/>
          <p:cNvSpPr/>
          <p:nvPr/>
        </p:nvSpPr>
        <p:spPr>
          <a:xfrm>
            <a:off x="191048" y="5848350"/>
            <a:ext cx="1447800" cy="100965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5" action="ppaction://hlinksldjump"/>
              </a:rPr>
              <a:t>Menú</a:t>
            </a:r>
            <a:endParaRPr lang="es-ES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Hexágono 3"/>
          <p:cNvSpPr/>
          <p:nvPr/>
        </p:nvSpPr>
        <p:spPr>
          <a:xfrm>
            <a:off x="10561864" y="5848350"/>
            <a:ext cx="1447800" cy="89535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6" action="ppaction://hlinksldjump"/>
              </a:rPr>
              <a:t>Inicio</a:t>
            </a:r>
            <a:endParaRPr lang="es-ES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felicidad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3">
            <a:hlinkClick r:id="rId3" action="ppaction://hlinksldjump"/>
          </p:cNvPr>
          <p:cNvSpPr/>
          <p:nvPr/>
        </p:nvSpPr>
        <p:spPr>
          <a:xfrm>
            <a:off x="198110" y="165927"/>
            <a:ext cx="1336431" cy="1280160"/>
          </a:xfrm>
          <a:prstGeom prst="flowChartConnector">
            <a:avLst/>
          </a:prstGeom>
          <a:solidFill>
            <a:srgbClr val="66FFFF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99FF"/>
                </a:solidFill>
                <a:latin typeface="Rockwell Extra Bold" panose="02060903040505020403" pitchFamily="18" charset="0"/>
                <a:hlinkClick r:id="rId3" action="ppaction://hlinksldjump"/>
              </a:rPr>
              <a:t>1</a:t>
            </a:r>
            <a:endParaRPr lang="es-ES" sz="6000" dirty="0">
              <a:solidFill>
                <a:srgbClr val="FF99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4" name="Combinar 13"/>
          <p:cNvSpPr/>
          <p:nvPr/>
        </p:nvSpPr>
        <p:spPr>
          <a:xfrm>
            <a:off x="1590250" y="1131759"/>
            <a:ext cx="1788307" cy="1222330"/>
          </a:xfrm>
          <a:prstGeom prst="flowChartMerg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Rockwell Extra Bold" panose="02060903040505020403" pitchFamily="18" charset="0"/>
              </a:rPr>
              <a:t>Nivel 1 </a:t>
            </a:r>
          </a:p>
        </p:txBody>
      </p:sp>
      <p:sp>
        <p:nvSpPr>
          <p:cNvPr id="18" name="Conector 17">
            <a:hlinkClick r:id="rId4" action="ppaction://hlinksldjump"/>
          </p:cNvPr>
          <p:cNvSpPr/>
          <p:nvPr/>
        </p:nvSpPr>
        <p:spPr>
          <a:xfrm>
            <a:off x="3588417" y="165927"/>
            <a:ext cx="1414594" cy="1320893"/>
          </a:xfrm>
          <a:prstGeom prst="flowChartConnector">
            <a:avLst/>
          </a:prstGeom>
          <a:solidFill>
            <a:srgbClr val="66FFFF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99FF"/>
                </a:solidFill>
                <a:latin typeface="Rockwell Extra Bold" panose="02060903040505020403" pitchFamily="18" charset="0"/>
                <a:hlinkClick r:id="rId4" action="ppaction://hlinksldjump"/>
              </a:rPr>
              <a:t>2</a:t>
            </a:r>
            <a:endParaRPr lang="es-ES" sz="6000" dirty="0">
              <a:solidFill>
                <a:srgbClr val="FF99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9" name="Conector 18">
            <a:hlinkClick r:id="rId5" action="ppaction://hlinksldjump"/>
          </p:cNvPr>
          <p:cNvSpPr/>
          <p:nvPr/>
        </p:nvSpPr>
        <p:spPr>
          <a:xfrm>
            <a:off x="1780440" y="2832708"/>
            <a:ext cx="1407925" cy="1387600"/>
          </a:xfrm>
          <a:prstGeom prst="flowChartConnector">
            <a:avLst/>
          </a:prstGeom>
          <a:solidFill>
            <a:srgbClr val="66FFFF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99FF"/>
                </a:solidFill>
                <a:latin typeface="Rockwell Extra Bold" panose="02060903040505020403" pitchFamily="18" charset="0"/>
                <a:hlinkClick r:id="rId5" action="ppaction://hlinksldjump"/>
              </a:rPr>
              <a:t>3</a:t>
            </a:r>
            <a:endParaRPr lang="es-ES" sz="6000" dirty="0">
              <a:solidFill>
                <a:srgbClr val="FF99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0" name="Conector 19">
            <a:hlinkClick r:id="rId6" action="ppaction://hlinksldjump"/>
          </p:cNvPr>
          <p:cNvSpPr/>
          <p:nvPr/>
        </p:nvSpPr>
        <p:spPr>
          <a:xfrm>
            <a:off x="7178353" y="165927"/>
            <a:ext cx="1378634" cy="1378634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Rockwell Extra Bold" panose="02060903040505020403" pitchFamily="18" charset="0"/>
                <a:hlinkClick r:id="rId6" action="ppaction://hlinksldjump"/>
              </a:rPr>
              <a:t>4</a:t>
            </a:r>
            <a:endParaRPr lang="es-ES" sz="60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1" name="Conector 20">
            <a:hlinkClick r:id="rId7" action="ppaction://hlinksldjump"/>
          </p:cNvPr>
          <p:cNvSpPr/>
          <p:nvPr/>
        </p:nvSpPr>
        <p:spPr>
          <a:xfrm>
            <a:off x="10732329" y="158247"/>
            <a:ext cx="1308295" cy="1339755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Rockwell Extra Bold" panose="02060903040505020403" pitchFamily="18" charset="0"/>
                <a:hlinkClick r:id="rId7" action="ppaction://hlinksldjump"/>
              </a:rPr>
              <a:t>5</a:t>
            </a:r>
            <a:endParaRPr lang="es-ES" sz="6000" dirty="0">
              <a:latin typeface="Rockwell Extra Bold" panose="02060903040505020403" pitchFamily="18" charset="0"/>
            </a:endParaRPr>
          </a:p>
        </p:txBody>
      </p:sp>
      <p:sp>
        <p:nvSpPr>
          <p:cNvPr id="22" name="Conector 21">
            <a:hlinkClick r:id="rId8" action="ppaction://hlinksldjump"/>
          </p:cNvPr>
          <p:cNvSpPr/>
          <p:nvPr/>
        </p:nvSpPr>
        <p:spPr>
          <a:xfrm>
            <a:off x="8913797" y="2748301"/>
            <a:ext cx="1446889" cy="1500142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Rockwell Extra Bold" panose="02060903040505020403" pitchFamily="18" charset="0"/>
                <a:hlinkClick r:id="rId8" action="ppaction://hlinksldjump"/>
              </a:rPr>
              <a:t>6</a:t>
            </a:r>
            <a:endParaRPr lang="es-ES" sz="6000" dirty="0">
              <a:latin typeface="Rockwell Extra Bold" panose="02060903040505020403" pitchFamily="18" charset="0"/>
            </a:endParaRPr>
          </a:p>
        </p:txBody>
      </p:sp>
      <p:sp>
        <p:nvSpPr>
          <p:cNvPr id="23" name="Triángulo isósceles 22"/>
          <p:cNvSpPr/>
          <p:nvPr/>
        </p:nvSpPr>
        <p:spPr>
          <a:xfrm>
            <a:off x="5362188" y="5247248"/>
            <a:ext cx="1756613" cy="139270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Rockwell Extra Bold" panose="02060903040505020403" pitchFamily="18" charset="0"/>
              </a:rPr>
              <a:t>Nivel 3 </a:t>
            </a:r>
          </a:p>
        </p:txBody>
      </p:sp>
      <p:sp>
        <p:nvSpPr>
          <p:cNvPr id="24" name="Conector 23">
            <a:hlinkClick r:id="rId9" action="ppaction://hlinksldjump"/>
          </p:cNvPr>
          <p:cNvSpPr/>
          <p:nvPr/>
        </p:nvSpPr>
        <p:spPr>
          <a:xfrm>
            <a:off x="3596690" y="5345724"/>
            <a:ext cx="1484419" cy="1434904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  <a:hlinkClick r:id="rId9" action="ppaction://hlinksldjump"/>
              </a:rPr>
              <a:t>7</a:t>
            </a:r>
            <a:endParaRPr lang="es-ES" sz="6000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5" name="Conector 24">
            <a:hlinkClick r:id="rId10" action="ppaction://hlinksldjump"/>
          </p:cNvPr>
          <p:cNvSpPr/>
          <p:nvPr/>
        </p:nvSpPr>
        <p:spPr>
          <a:xfrm>
            <a:off x="7608359" y="5479367"/>
            <a:ext cx="1463040" cy="1378633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  <a:hlinkClick r:id="rId10" action="ppaction://hlinksldjump"/>
              </a:rPr>
              <a:t>9</a:t>
            </a:r>
            <a:endParaRPr lang="es-ES" sz="6000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6" name="Conector 25">
            <a:hlinkClick r:id="rId11" action="ppaction://hlinksldjump"/>
          </p:cNvPr>
          <p:cNvSpPr/>
          <p:nvPr/>
        </p:nvSpPr>
        <p:spPr>
          <a:xfrm>
            <a:off x="5521126" y="3559126"/>
            <a:ext cx="1438735" cy="1378634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  <a:hlinkClick r:id="rId11" action="ppaction://hlinksldjump"/>
              </a:rPr>
              <a:t>8</a:t>
            </a:r>
            <a:endParaRPr lang="es-ES" sz="5400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7" name="Combinar 26"/>
          <p:cNvSpPr/>
          <p:nvPr/>
        </p:nvSpPr>
        <p:spPr>
          <a:xfrm>
            <a:off x="8837745" y="1131759"/>
            <a:ext cx="1818532" cy="1414493"/>
          </a:xfrm>
          <a:prstGeom prst="flowChartMerg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Rockwell Extra Bold" panose="02060903040505020403" pitchFamily="18" charset="0"/>
              </a:rPr>
              <a:t>Nivel 2</a:t>
            </a:r>
          </a:p>
        </p:txBody>
      </p:sp>
      <p:sp>
        <p:nvSpPr>
          <p:cNvPr id="28" name="Flecha izquierda 27">
            <a:hlinkClick r:id="rId12" action="ppaction://hlinksldjump"/>
          </p:cNvPr>
          <p:cNvSpPr/>
          <p:nvPr/>
        </p:nvSpPr>
        <p:spPr>
          <a:xfrm>
            <a:off x="198110" y="5767754"/>
            <a:ext cx="1344342" cy="1012874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Cooper Black" panose="0208090404030B020404" pitchFamily="18" charset="0"/>
              </a:rPr>
              <a:t>Inicio </a:t>
            </a:r>
            <a:endParaRPr lang="es-ES" dirty="0">
              <a:solidFill>
                <a:srgbClr val="0066FF"/>
              </a:solidFill>
            </a:endParaRPr>
          </a:p>
        </p:txBody>
      </p:sp>
      <p:sp>
        <p:nvSpPr>
          <p:cNvPr id="31" name="Estrella de 7 puntas 30"/>
          <p:cNvSpPr/>
          <p:nvPr/>
        </p:nvSpPr>
        <p:spPr>
          <a:xfrm>
            <a:off x="4792473" y="1173962"/>
            <a:ext cx="2596418" cy="1935778"/>
          </a:xfrm>
          <a:prstGeom prst="star7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400" dirty="0">
                <a:latin typeface="Cooper Black" panose="0208090404030B020404" pitchFamily="18" charset="0"/>
              </a:rPr>
              <a:t>Menú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658794" y="239150"/>
            <a:ext cx="6358597" cy="1575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ooper Black" panose="0208090404030B020404" pitchFamily="18" charset="0"/>
              </a:rPr>
              <a:t>¿Dónde esta el cuadrado?</a:t>
            </a:r>
            <a:endParaRPr lang="es-ES" sz="2000" dirty="0">
              <a:latin typeface="Cooper Black" panose="0208090404030B020404" pitchFamily="18" charset="0"/>
            </a:endParaRPr>
          </a:p>
        </p:txBody>
      </p:sp>
      <p:sp>
        <p:nvSpPr>
          <p:cNvPr id="3" name="Triángulo isósceles 2">
            <a:hlinkClick r:id="rId5" action="ppaction://hlinksldjump"/>
          </p:cNvPr>
          <p:cNvSpPr/>
          <p:nvPr/>
        </p:nvSpPr>
        <p:spPr>
          <a:xfrm>
            <a:off x="2300067" y="2162907"/>
            <a:ext cx="1350495" cy="1185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onector 3">
            <a:hlinkClick r:id="rId5" action="ppaction://hlinksldjump"/>
          </p:cNvPr>
          <p:cNvSpPr/>
          <p:nvPr/>
        </p:nvSpPr>
        <p:spPr>
          <a:xfrm>
            <a:off x="8201465" y="2314136"/>
            <a:ext cx="1336430" cy="1329397"/>
          </a:xfrm>
          <a:prstGeom prst="flowChartConnec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hlinkClick r:id="rId5" action="ppaction://hlinksldjump"/>
          </p:cNvPr>
          <p:cNvSpPr/>
          <p:nvPr/>
        </p:nvSpPr>
        <p:spPr>
          <a:xfrm>
            <a:off x="8517988" y="4593101"/>
            <a:ext cx="1659988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hlinkClick r:id="rId5" action="ppaction://hlinksldjump"/>
          </p:cNvPr>
          <p:cNvSpPr/>
          <p:nvPr/>
        </p:nvSpPr>
        <p:spPr>
          <a:xfrm>
            <a:off x="5134706" y="2855741"/>
            <a:ext cx="1800665" cy="98474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Proceso 6">
            <a:hlinkClick r:id="rId6" action="ppaction://hlinksldjump"/>
          </p:cNvPr>
          <p:cNvSpPr/>
          <p:nvPr/>
        </p:nvSpPr>
        <p:spPr>
          <a:xfrm>
            <a:off x="2595487" y="4765432"/>
            <a:ext cx="1069144" cy="1072660"/>
          </a:xfrm>
          <a:prstGeom prst="flowChartProcess">
            <a:avLst/>
          </a:prstGeom>
          <a:solidFill>
            <a:srgbClr val="46E6EA"/>
          </a:solidFill>
          <a:ln>
            <a:solidFill>
              <a:srgbClr val="46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riángulo rectángulo 7">
            <a:hlinkClick r:id="rId5" action="ppaction://hlinksldjump"/>
          </p:cNvPr>
          <p:cNvSpPr/>
          <p:nvPr/>
        </p:nvSpPr>
        <p:spPr>
          <a:xfrm>
            <a:off x="5697414" y="4503419"/>
            <a:ext cx="1181686" cy="1093765"/>
          </a:xfrm>
          <a:prstGeom prst="rtTriangl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izquierda 8"/>
          <p:cNvSpPr/>
          <p:nvPr/>
        </p:nvSpPr>
        <p:spPr>
          <a:xfrm>
            <a:off x="140678" y="5597184"/>
            <a:ext cx="1308295" cy="1260816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Rockwell Extra Bold" panose="02060903040505020403" pitchFamily="18" charset="0"/>
                <a:hlinkClick r:id="rId7" action="ppaction://hlinksldjump"/>
              </a:rPr>
              <a:t>Menú </a:t>
            </a:r>
            <a:endParaRPr lang="es-ES" dirty="0">
              <a:solidFill>
                <a:srgbClr val="00206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0" name="Flecha a la derecha con bandas 9"/>
          <p:cNvSpPr/>
          <p:nvPr/>
        </p:nvSpPr>
        <p:spPr>
          <a:xfrm>
            <a:off x="10592973" y="0"/>
            <a:ext cx="1463040" cy="1167618"/>
          </a:xfrm>
          <a:prstGeom prst="stripedRightArrow">
            <a:avLst/>
          </a:prstGeom>
          <a:solidFill>
            <a:srgbClr val="66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Rockwell Extra Bold" panose="02060903040505020403" pitchFamily="18" charset="0"/>
                <a:hlinkClick r:id="rId8" action="ppaction://hlinksldjump"/>
              </a:rPr>
              <a:t>Sigue</a:t>
            </a:r>
            <a:r>
              <a:rPr lang="es-ES" dirty="0"/>
              <a:t> </a:t>
            </a:r>
          </a:p>
        </p:txBody>
      </p:sp>
      <p:sp>
        <p:nvSpPr>
          <p:cNvPr id="13" name="Elipse 12"/>
          <p:cNvSpPr/>
          <p:nvPr/>
        </p:nvSpPr>
        <p:spPr>
          <a:xfrm>
            <a:off x="550203" y="235577"/>
            <a:ext cx="1320800" cy="1241307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Cooper Black" panose="0208090404030B020404" pitchFamily="18" charset="0"/>
              </a:rPr>
              <a:t>1</a:t>
            </a:r>
          </a:p>
        </p:txBody>
      </p:sp>
      <p:sp>
        <p:nvSpPr>
          <p:cNvPr id="14" name="Pentágono 13"/>
          <p:cNvSpPr/>
          <p:nvPr/>
        </p:nvSpPr>
        <p:spPr>
          <a:xfrm>
            <a:off x="4004045" y="6159526"/>
            <a:ext cx="4513943" cy="595086"/>
          </a:xfrm>
          <a:prstGeom prst="homePlat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NIVEL 1</a:t>
            </a:r>
          </a:p>
        </p:txBody>
      </p:sp>
      <p:pic>
        <p:nvPicPr>
          <p:cNvPr id="12" name="donde esta el cuadr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83639" y="754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73191" cy="685800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39483" cy="1050693"/>
          </a:xfrm>
          <a:prstGeom prst="rect">
            <a:avLst/>
          </a:prstGeom>
        </p:spPr>
      </p:pic>
      <p:pic>
        <p:nvPicPr>
          <p:cNvPr id="4" name="Imagen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912" y="5498304"/>
            <a:ext cx="1481456" cy="1207113"/>
          </a:xfrm>
          <a:prstGeom prst="rect">
            <a:avLst/>
          </a:prstGeom>
        </p:spPr>
      </p:pic>
      <p:pic>
        <p:nvPicPr>
          <p:cNvPr id="6" name="muy b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7239" y="745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7" y="0"/>
            <a:ext cx="9144000" cy="6858000"/>
          </a:xfrm>
          <a:prstGeom prst="rect">
            <a:avLst/>
          </a:prstGeom>
        </p:spPr>
      </p:pic>
      <p:sp>
        <p:nvSpPr>
          <p:cNvPr id="6" name="Elipse 5">
            <a:hlinkClick r:id="rId5" action="ppaction://hlinksldjump"/>
          </p:cNvPr>
          <p:cNvSpPr/>
          <p:nvPr/>
        </p:nvSpPr>
        <p:spPr>
          <a:xfrm>
            <a:off x="10649244" y="168812"/>
            <a:ext cx="1359546" cy="801859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</a:rPr>
              <a:t>Menú </a:t>
            </a:r>
          </a:p>
        </p:txBody>
      </p:sp>
      <p:sp>
        <p:nvSpPr>
          <p:cNvPr id="7" name="Flecha izquierda 6">
            <a:hlinkClick r:id="rId6" action="ppaction://hlinksldjump"/>
          </p:cNvPr>
          <p:cNvSpPr/>
          <p:nvPr/>
        </p:nvSpPr>
        <p:spPr>
          <a:xfrm>
            <a:off x="241164" y="5866227"/>
            <a:ext cx="1151538" cy="865163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</a:rPr>
              <a:t>Atrás </a:t>
            </a:r>
          </a:p>
        </p:txBody>
      </p:sp>
      <p:pic>
        <p:nvPicPr>
          <p:cNvPr id="4" name="vyuelve a inten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402213" y="3010486"/>
            <a:ext cx="3643532" cy="1871003"/>
          </a:xfrm>
          <a:prstGeom prst="round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¿Dónde esta el triángulo</a:t>
            </a:r>
            <a:r>
              <a:rPr lang="es-E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3" name="Rectángulo 2">
            <a:hlinkClick r:id="rId5" action="ppaction://hlinksldjump"/>
          </p:cNvPr>
          <p:cNvSpPr/>
          <p:nvPr/>
        </p:nvSpPr>
        <p:spPr>
          <a:xfrm>
            <a:off x="6302326" y="3981157"/>
            <a:ext cx="3390314" cy="25603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hlinkClick r:id="rId5" action="ppaction://hlinksldjump"/>
          </p:cNvPr>
          <p:cNvSpPr/>
          <p:nvPr/>
        </p:nvSpPr>
        <p:spPr>
          <a:xfrm>
            <a:off x="7582486" y="5472332"/>
            <a:ext cx="82999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O 5">
            <a:hlinkClick r:id="rId5" action="ppaction://hlinksldjump"/>
          </p:cNvPr>
          <p:cNvSpPr/>
          <p:nvPr/>
        </p:nvSpPr>
        <p:spPr>
          <a:xfrm>
            <a:off x="6583680" y="4262510"/>
            <a:ext cx="998806" cy="984739"/>
          </a:xfrm>
          <a:prstGeom prst="flowChar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rId5" action="ppaction://hlinksldjump"/>
          </p:cNvPr>
          <p:cNvSpPr/>
          <p:nvPr/>
        </p:nvSpPr>
        <p:spPr>
          <a:xfrm>
            <a:off x="8412479" y="4297680"/>
            <a:ext cx="872198" cy="858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riángulo isósceles 7">
            <a:hlinkClick r:id="rId6" action="ppaction://hlinksldjump"/>
          </p:cNvPr>
          <p:cNvSpPr/>
          <p:nvPr/>
        </p:nvSpPr>
        <p:spPr>
          <a:xfrm>
            <a:off x="6302326" y="1220372"/>
            <a:ext cx="3390314" cy="2725616"/>
          </a:xfrm>
          <a:prstGeom prst="triangle">
            <a:avLst/>
          </a:prstGeom>
          <a:solidFill>
            <a:srgbClr val="00206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atos 8">
            <a:hlinkClick r:id="rId5" action="ppaction://hlinksldjump"/>
          </p:cNvPr>
          <p:cNvSpPr/>
          <p:nvPr/>
        </p:nvSpPr>
        <p:spPr>
          <a:xfrm rot="18776133">
            <a:off x="8575401" y="1879921"/>
            <a:ext cx="705571" cy="681794"/>
          </a:xfrm>
          <a:prstGeom prst="flowChartInputOutput">
            <a:avLst/>
          </a:prstGeom>
          <a:solidFill>
            <a:srgbClr val="66FF99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>
            <a:hlinkClick r:id="rId7" action="ppaction://hlinksldjump"/>
          </p:cNvPr>
          <p:cNvSpPr/>
          <p:nvPr/>
        </p:nvSpPr>
        <p:spPr>
          <a:xfrm>
            <a:off x="10677378" y="196947"/>
            <a:ext cx="1237956" cy="833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Rockwell Extra Bold" panose="02060903040505020403" pitchFamily="18" charset="0"/>
              </a:rPr>
              <a:t>Sigue</a:t>
            </a:r>
            <a:r>
              <a:rPr lang="es-ES" dirty="0">
                <a:solidFill>
                  <a:srgbClr val="002060"/>
                </a:solidFill>
                <a:latin typeface="Rockwell Extra Bold" panose="02060903040505020403" pitchFamily="18" charset="0"/>
              </a:rPr>
              <a:t> </a:t>
            </a:r>
            <a:endParaRPr lang="es-ES" dirty="0"/>
          </a:p>
        </p:txBody>
      </p:sp>
      <p:sp>
        <p:nvSpPr>
          <p:cNvPr id="11" name="Flecha izquierda 10">
            <a:hlinkClick r:id="rId8" action="ppaction://hlinksldjump"/>
          </p:cNvPr>
          <p:cNvSpPr/>
          <p:nvPr/>
        </p:nvSpPr>
        <p:spPr>
          <a:xfrm>
            <a:off x="379829" y="5866228"/>
            <a:ext cx="1786596" cy="9917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Rockwell Extra Bold" panose="02060903040505020403" pitchFamily="18" charset="0"/>
              </a:rPr>
              <a:t>Menú </a:t>
            </a:r>
          </a:p>
        </p:txBody>
      </p:sp>
      <p:sp>
        <p:nvSpPr>
          <p:cNvPr id="12" name="Elipse 11"/>
          <p:cNvSpPr/>
          <p:nvPr/>
        </p:nvSpPr>
        <p:spPr>
          <a:xfrm>
            <a:off x="550203" y="235577"/>
            <a:ext cx="1320800" cy="1241307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Cooper Black" panose="0208090404030B020404" pitchFamily="18" charset="0"/>
              </a:rPr>
              <a:t>2</a:t>
            </a:r>
          </a:p>
        </p:txBody>
      </p:sp>
      <p:sp>
        <p:nvSpPr>
          <p:cNvPr id="13" name="Pentágono 12"/>
          <p:cNvSpPr/>
          <p:nvPr/>
        </p:nvSpPr>
        <p:spPr>
          <a:xfrm>
            <a:off x="3483539" y="169482"/>
            <a:ext cx="4513943" cy="595086"/>
          </a:xfrm>
          <a:prstGeom prst="homePlat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NIVEL 1</a:t>
            </a:r>
          </a:p>
        </p:txBody>
      </p:sp>
      <p:pic>
        <p:nvPicPr>
          <p:cNvPr id="5" name="donde esta el tringu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7" y="0"/>
            <a:ext cx="9144000" cy="6858000"/>
          </a:xfrm>
          <a:prstGeom prst="rect">
            <a:avLst/>
          </a:prstGeom>
        </p:spPr>
      </p:pic>
      <p:sp>
        <p:nvSpPr>
          <p:cNvPr id="3" name="Elipse 2">
            <a:hlinkClick r:id="rId5" action="ppaction://hlinksldjump"/>
          </p:cNvPr>
          <p:cNvSpPr/>
          <p:nvPr/>
        </p:nvSpPr>
        <p:spPr>
          <a:xfrm>
            <a:off x="10649244" y="168812"/>
            <a:ext cx="1359546" cy="801859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oper Black" panose="0208090404030B020404" pitchFamily="18" charset="0"/>
                <a:hlinkClick r:id="rId5" action="ppaction://hlinksldjump"/>
              </a:rPr>
              <a:t>Menú</a:t>
            </a:r>
            <a:r>
              <a:rPr lang="es-ES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4" name="Flecha izquierda 3">
            <a:hlinkClick r:id="rId6" action="ppaction://hlinksldjump"/>
          </p:cNvPr>
          <p:cNvSpPr/>
          <p:nvPr/>
        </p:nvSpPr>
        <p:spPr>
          <a:xfrm>
            <a:off x="313735" y="5764627"/>
            <a:ext cx="1151538" cy="865163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  <a:hlinkClick r:id="rId6" action="ppaction://hlinksldjump"/>
              </a:rPr>
              <a:t>Atrás</a:t>
            </a:r>
            <a:r>
              <a:rPr lang="es-ES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</a:p>
        </p:txBody>
      </p:sp>
      <p:pic>
        <p:nvPicPr>
          <p:cNvPr id="6" name="vyuelve a inten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223</Words>
  <Application>Microsoft Office PowerPoint</Application>
  <PresentationFormat>Panorámica</PresentationFormat>
  <Paragraphs>91</Paragraphs>
  <Slides>31</Slides>
  <Notes>0</Notes>
  <HiddenSlides>0</HiddenSlides>
  <MMClips>27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Aparajita</vt:lpstr>
      <vt:lpstr>Arial</vt:lpstr>
      <vt:lpstr>Calibri</vt:lpstr>
      <vt:lpstr>Calibri Light</vt:lpstr>
      <vt:lpstr>Cooper Black</vt:lpstr>
      <vt:lpstr>Rockwell Extra Bold</vt:lpstr>
      <vt:lpstr>Tema de Office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john</dc:creator>
  <cp:lastModifiedBy>Kama Arias</cp:lastModifiedBy>
  <cp:revision>86</cp:revision>
  <dcterms:created xsi:type="dcterms:W3CDTF">2018-04-18T02:29:23Z</dcterms:created>
  <dcterms:modified xsi:type="dcterms:W3CDTF">2020-06-14T01:24:36Z</dcterms:modified>
</cp:coreProperties>
</file>